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iBHuuY32cM22au/kIcclwbU1D0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566088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nl-NL"/>
              <a:t>Voorzorgcirkels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32675" y="41737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nl-NL"/>
              <a:t>Henk Geene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1785619" y="2001900"/>
            <a:ext cx="8592000" cy="1122300"/>
          </a:xfrm>
          <a:prstGeom prst="rect">
            <a:avLst/>
          </a:prstGeom>
          <a:noFill/>
          <a:ln cap="flat" cmpd="sng" w="38100">
            <a:solidFill>
              <a:srgbClr val="E10F2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73744"/>
            <a:ext cx="12192000" cy="2684263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>
            <p:ph idx="4294967295" type="title"/>
          </p:nvPr>
        </p:nvSpPr>
        <p:spPr>
          <a:xfrm>
            <a:off x="4688400" y="2766150"/>
            <a:ext cx="2815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 sz="3600"/>
              <a:t>Henk Geene</a:t>
            </a:r>
            <a:endParaRPr sz="3600"/>
          </a:p>
        </p:txBody>
      </p:sp>
      <p:sp>
        <p:nvSpPr>
          <p:cNvPr id="89" name="Google Shape;89;p1"/>
          <p:cNvSpPr/>
          <p:nvPr/>
        </p:nvSpPr>
        <p:spPr>
          <a:xfrm>
            <a:off x="-2875" y="0"/>
            <a:ext cx="12192000" cy="365100"/>
          </a:xfrm>
          <a:prstGeom prst="rect">
            <a:avLst/>
          </a:prstGeom>
          <a:solidFill>
            <a:srgbClr val="E10F21"/>
          </a:solidFill>
          <a:ln cap="flat" cmpd="sng" w="12700">
            <a:solidFill>
              <a:srgbClr val="E10F2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Kenmerken van Voorzorgcirkels</a:t>
            </a:r>
            <a:endParaRPr/>
          </a:p>
        </p:txBody>
      </p:sp>
      <p:sp>
        <p:nvSpPr>
          <p:cNvPr id="95" name="Google Shape;95;p3"/>
          <p:cNvSpPr/>
          <p:nvPr/>
        </p:nvSpPr>
        <p:spPr>
          <a:xfrm>
            <a:off x="-2875" y="0"/>
            <a:ext cx="12192000" cy="365125"/>
          </a:xfrm>
          <a:prstGeom prst="rect">
            <a:avLst/>
          </a:prstGeom>
          <a:solidFill>
            <a:srgbClr val="E10F21"/>
          </a:solidFill>
          <a:ln cap="flat" cmpd="sng" w="12700">
            <a:solidFill>
              <a:srgbClr val="E10F2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6" name="Google Shape;96;p3"/>
          <p:cNvCxnSpPr/>
          <p:nvPr/>
        </p:nvCxnSpPr>
        <p:spPr>
          <a:xfrm>
            <a:off x="931653" y="1319841"/>
            <a:ext cx="8591909" cy="0"/>
          </a:xfrm>
          <a:prstGeom prst="straightConnector1">
            <a:avLst/>
          </a:prstGeom>
          <a:noFill/>
          <a:ln cap="flat" cmpd="sng" w="19050">
            <a:solidFill>
              <a:srgbClr val="E10F21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97" name="Google Shape;97;p3"/>
          <p:cNvPicPr preferRelativeResize="0"/>
          <p:nvPr/>
        </p:nvPicPr>
        <p:blipFill rotWithShape="1">
          <a:blip r:embed="rId3">
            <a:alphaModFix/>
          </a:blip>
          <a:srcRect b="52599" l="13066" r="54685" t="0"/>
          <a:stretch/>
        </p:blipFill>
        <p:spPr>
          <a:xfrm>
            <a:off x="8260300" y="5585700"/>
            <a:ext cx="3931701" cy="12723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3"/>
          <p:cNvSpPr txBox="1"/>
          <p:nvPr>
            <p:ph idx="1" type="body"/>
          </p:nvPr>
        </p:nvSpPr>
        <p:spPr>
          <a:xfrm>
            <a:off x="838200" y="1392000"/>
            <a:ext cx="5257800" cy="47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Uit voorzorg ontwikkelen: voor het geval dat: voorsorteren op ouder worden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Gezonde vitale ouderen helpen zorgbehoeftige ouderen: evenwicht in aantal tussen beide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Wederkerig: je helpt nu en wordt later zelf geholpen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Inventarisatie van hulpvraag en hulpaanbod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Organiseren van vraag en aanbod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5898775" y="1392000"/>
            <a:ext cx="5257800" cy="52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Bestaat uit 8/9 tot 12/13 personen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Creëert een hulpzekere situatie: verzekerd van hulp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Het is vrijwillig maar niet vrijblijvend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Loop- en fietsafstand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Neemt werk uit handen van professionele organisatie</a:t>
            </a:r>
            <a:r>
              <a:rPr lang="nl-NL" sz="2000">
                <a:latin typeface="Arial"/>
                <a:ea typeface="Arial"/>
                <a:cs typeface="Arial"/>
                <a:sym typeface="Arial"/>
              </a:rPr>
              <a:t>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nl-NL" sz="2000">
                <a:latin typeface="Arial"/>
                <a:ea typeface="Arial"/>
                <a:cs typeface="Arial"/>
                <a:sym typeface="Arial"/>
              </a:rPr>
              <a:t>Draagt bij aan minder  eenzaamheid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2024-04-15T09:17:03Z</dcterms:created>
  <dc:creator>Karlijn Dol</dc:creator>
</cp:coreProperties>
</file>