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9" roundtripDataSignature="AMtx7mi/s0d+qwbba14Vxcpgfht/Ib9ZF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customschemas.google.com/relationships/presentationmetadata" Target="meta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1096ac9011_0_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31096ac9011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1096ac9011_0_1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1096ac9011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1096ac9011_0_1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31096ac9011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dia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9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9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en verticale teks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8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e titel en teks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9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9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en object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0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ekop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1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1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houd van twee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2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12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gelijking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3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3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13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13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13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lleen titel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eeg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houd met bijschrift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6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6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6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fbeelding met bijschrift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7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7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7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8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image" Target="../media/image1.jpg"/><Relationship Id="rId5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>
            <p:ph type="ctrTitle"/>
          </p:nvPr>
        </p:nvSpPr>
        <p:spPr>
          <a:xfrm>
            <a:off x="1524000" y="1280513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nl-NL"/>
              <a:t>Warme ontmoetingsplekken</a:t>
            </a:r>
            <a:endParaRPr/>
          </a:p>
        </p:txBody>
      </p:sp>
      <p:sp>
        <p:nvSpPr>
          <p:cNvPr id="85" name="Google Shape;85;p1"/>
          <p:cNvSpPr/>
          <p:nvPr/>
        </p:nvSpPr>
        <p:spPr>
          <a:xfrm>
            <a:off x="1549175" y="2691588"/>
            <a:ext cx="9087900" cy="1122300"/>
          </a:xfrm>
          <a:prstGeom prst="rect">
            <a:avLst/>
          </a:prstGeom>
          <a:noFill/>
          <a:ln cap="flat" cmpd="sng" w="38100">
            <a:solidFill>
              <a:srgbClr val="E10F2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6" name="Google Shape;86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4431469"/>
            <a:ext cx="12192000" cy="2684263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"/>
          <p:cNvSpPr txBox="1"/>
          <p:nvPr>
            <p:ph idx="4294967295" type="title"/>
          </p:nvPr>
        </p:nvSpPr>
        <p:spPr>
          <a:xfrm>
            <a:off x="1884675" y="3668225"/>
            <a:ext cx="85920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nl-NL" sz="3600"/>
              <a:t>Judith Leferink | Wouter du Gardijn</a:t>
            </a:r>
            <a:endParaRPr sz="3600"/>
          </a:p>
        </p:txBody>
      </p:sp>
      <p:sp>
        <p:nvSpPr>
          <p:cNvPr id="88" name="Google Shape;88;p1"/>
          <p:cNvSpPr/>
          <p:nvPr/>
        </p:nvSpPr>
        <p:spPr>
          <a:xfrm>
            <a:off x="-2875" y="0"/>
            <a:ext cx="12192000" cy="365100"/>
          </a:xfrm>
          <a:prstGeom prst="rect">
            <a:avLst/>
          </a:prstGeom>
          <a:solidFill>
            <a:srgbClr val="E10F21"/>
          </a:solidFill>
          <a:ln cap="flat" cmpd="sng" w="12700">
            <a:solidFill>
              <a:srgbClr val="E10F2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9" name="Google Shape;89;p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6250" y="545038"/>
            <a:ext cx="3371349" cy="1966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283725" y="643475"/>
            <a:ext cx="1769750" cy="1769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D4B49"/>
        </a:solidFill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1096ac9011_0_3"/>
          <p:cNvSpPr/>
          <p:nvPr/>
        </p:nvSpPr>
        <p:spPr>
          <a:xfrm>
            <a:off x="10912275" y="3477175"/>
            <a:ext cx="1927500" cy="1206900"/>
          </a:xfrm>
          <a:prstGeom prst="rect">
            <a:avLst/>
          </a:prstGeom>
          <a:solidFill>
            <a:srgbClr val="D4DBE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g31096ac9011_0_3"/>
          <p:cNvSpPr/>
          <p:nvPr/>
        </p:nvSpPr>
        <p:spPr>
          <a:xfrm>
            <a:off x="10912275" y="4523800"/>
            <a:ext cx="1927500" cy="2334300"/>
          </a:xfrm>
          <a:prstGeom prst="rect">
            <a:avLst/>
          </a:prstGeom>
          <a:solidFill>
            <a:srgbClr val="2D3E7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g31096ac9011_0_3"/>
          <p:cNvSpPr/>
          <p:nvPr/>
        </p:nvSpPr>
        <p:spPr>
          <a:xfrm>
            <a:off x="10641100" y="-95250"/>
            <a:ext cx="1927500" cy="3669900"/>
          </a:xfrm>
          <a:prstGeom prst="rect">
            <a:avLst/>
          </a:prstGeom>
          <a:solidFill>
            <a:srgbClr val="1588C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g31096ac9011_0_3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g31096ac9011_0_3"/>
          <p:cNvSpPr txBox="1"/>
          <p:nvPr>
            <p:ph idx="1" type="body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g31096ac9011_0_3"/>
          <p:cNvSpPr/>
          <p:nvPr/>
        </p:nvSpPr>
        <p:spPr>
          <a:xfrm>
            <a:off x="-268950" y="-224125"/>
            <a:ext cx="1927500" cy="7272600"/>
          </a:xfrm>
          <a:prstGeom prst="rect">
            <a:avLst/>
          </a:prstGeom>
          <a:solidFill>
            <a:srgbClr val="71BCB7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1" name="Google Shape;101;g31096ac9011_0_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22281" y="0"/>
            <a:ext cx="9700291" cy="6858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1096ac9011_0_12"/>
          <p:cNvSpPr/>
          <p:nvPr/>
        </p:nvSpPr>
        <p:spPr>
          <a:xfrm>
            <a:off x="-268950" y="-224125"/>
            <a:ext cx="1927500" cy="7272600"/>
          </a:xfrm>
          <a:prstGeom prst="rect">
            <a:avLst/>
          </a:prstGeom>
          <a:solidFill>
            <a:srgbClr val="71BCB7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g31096ac9011_0_12"/>
          <p:cNvSpPr/>
          <p:nvPr/>
        </p:nvSpPr>
        <p:spPr>
          <a:xfrm>
            <a:off x="10450600" y="-207300"/>
            <a:ext cx="1927500" cy="7272600"/>
          </a:xfrm>
          <a:prstGeom prst="rect">
            <a:avLst/>
          </a:prstGeom>
          <a:solidFill>
            <a:srgbClr val="71BCB7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g31096ac9011_0_12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g31096ac9011_0_12"/>
          <p:cNvSpPr txBox="1"/>
          <p:nvPr>
            <p:ph idx="1" type="body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10" name="Google Shape;110;g31096ac9011_0_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45856" y="0"/>
            <a:ext cx="9700291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g31096ac9011_0_1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52635" y="-207300"/>
            <a:ext cx="9993516" cy="7065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1096ac9011_0_19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g31096ac9011_0_19"/>
          <p:cNvSpPr txBox="1"/>
          <p:nvPr>
            <p:ph idx="1" type="body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Kantoorthe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2024-04-15T09:17:03Z</dcterms:created>
  <dc:creator>Karlijn Dol</dc:creator>
</cp:coreProperties>
</file>